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307" r:id="rId2"/>
    <p:sldId id="327" r:id="rId3"/>
    <p:sldId id="291" r:id="rId4"/>
    <p:sldId id="292" r:id="rId5"/>
    <p:sldId id="328" r:id="rId6"/>
    <p:sldId id="325" r:id="rId7"/>
    <p:sldId id="326" r:id="rId8"/>
    <p:sldId id="311" r:id="rId9"/>
    <p:sldId id="312" r:id="rId10"/>
    <p:sldId id="323" r:id="rId11"/>
    <p:sldId id="324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91" d="100"/>
          <a:sy n="91" d="100"/>
        </p:scale>
        <p:origin x="99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C823CC-F220-C4F3-C0C8-39035F14D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1CCD8D-725D-D37C-1274-80FC790297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FC7D9B6-40E3-5FF2-A181-72E44F87858E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CF9BA7E-6EFE-B3D4-A639-C0EB3CA46EF3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F5C4BE2-59D9-D174-67B1-8B4484F83984}"/>
                </a:ext>
              </a:extLst>
            </p:cNvPr>
            <p:cNvSpPr txBox="1"/>
            <p:nvPr/>
          </p:nvSpPr>
          <p:spPr>
            <a:xfrm>
              <a:off x="779030" y="2155321"/>
              <a:ext cx="7886700" cy="353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CE1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  <a:p>
              <a:pPr algn="ctr"/>
              <a:r>
                <a:rPr lang="fr-FR" sz="3200" b="1" u="sng" dirty="0">
                  <a:solidFill>
                    <a:schemeClr val="bg1"/>
                  </a:solidFill>
                </a:rPr>
                <a:t>1</a:t>
              </a:r>
              <a:r>
                <a:rPr lang="fr-FR" sz="3200" b="1" u="sng" baseline="30000" dirty="0">
                  <a:solidFill>
                    <a:schemeClr val="bg1"/>
                  </a:solidFill>
                </a:rPr>
                <a:t>re</a:t>
              </a:r>
              <a:r>
                <a:rPr lang="fr-FR" sz="3200" b="1" u="sng" dirty="0">
                  <a:solidFill>
                    <a:schemeClr val="bg1"/>
                  </a:solidFill>
                </a:rPr>
                <a:t> partie </a:t>
              </a:r>
              <a:r>
                <a:rPr lang="fr-FR" sz="3200" b="1" dirty="0">
                  <a:solidFill>
                    <a:schemeClr val="bg1"/>
                  </a:solidFill>
                </a:rPr>
                <a:t>: J’apprends à utiliser différentes représentations des nombres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u="sng" dirty="0">
                  <a:solidFill>
                    <a:schemeClr val="bg1"/>
                  </a:solidFill>
                </a:rPr>
                <a:t>2</a:t>
              </a:r>
              <a:r>
                <a:rPr lang="fr-FR" sz="3200" b="1" u="sng" baseline="30000" dirty="0">
                  <a:solidFill>
                    <a:schemeClr val="bg1"/>
                  </a:solidFill>
                </a:rPr>
                <a:t>e</a:t>
              </a:r>
              <a:r>
                <a:rPr lang="fr-FR" sz="3200" b="1" u="sng" dirty="0">
                  <a:solidFill>
                    <a:schemeClr val="bg1"/>
                  </a:solidFill>
                </a:rPr>
                <a:t> partie </a:t>
              </a:r>
              <a:r>
                <a:rPr lang="fr-FR" sz="3200" b="1" dirty="0">
                  <a:solidFill>
                    <a:schemeClr val="bg1"/>
                  </a:solidFill>
                </a:rPr>
                <a:t>: j’apprends à comparer des nombres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7396568-3F1C-73C1-43CE-6ECCB3D309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186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730" y="342449"/>
            <a:ext cx="7886700" cy="550509"/>
          </a:xfrm>
        </p:spPr>
        <p:txBody>
          <a:bodyPr>
            <a:normAutofit fontScale="90000"/>
          </a:bodyPr>
          <a:lstStyle/>
          <a:p>
            <a:r>
              <a:rPr lang="fr-FR" dirty="0"/>
              <a:t>Recopie et entoure le nombre le plus petit.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328411-34E8-47C7-6C41-1E5EFA5AB04E}"/>
              </a:ext>
            </a:extLst>
          </p:cNvPr>
          <p:cNvSpPr/>
          <p:nvPr/>
        </p:nvSpPr>
        <p:spPr>
          <a:xfrm>
            <a:off x="3277788" y="1958359"/>
            <a:ext cx="977537" cy="101047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6600" b="1" dirty="0">
                <a:solidFill>
                  <a:schemeClr val="tx1"/>
                </a:solidFill>
              </a:rPr>
              <a:t>82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CE2D10-9441-4373-A1AC-615ADAC05B6B}"/>
              </a:ext>
            </a:extLst>
          </p:cNvPr>
          <p:cNvSpPr/>
          <p:nvPr/>
        </p:nvSpPr>
        <p:spPr>
          <a:xfrm>
            <a:off x="5179029" y="1958359"/>
            <a:ext cx="977537" cy="101047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6600" b="1" dirty="0">
                <a:solidFill>
                  <a:schemeClr val="tx1"/>
                </a:solidFill>
              </a:rPr>
              <a:t>90</a:t>
            </a:r>
            <a:endParaRPr lang="fr-FR" sz="5400" b="1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3A85D46-D79D-E076-E9E4-BC096B484BE3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33798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8829" y="301258"/>
            <a:ext cx="7886700" cy="55050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r>
              <a:rPr lang="fr-FR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328411-34E8-47C7-6C41-1E5EFA5AB04E}"/>
              </a:ext>
            </a:extLst>
          </p:cNvPr>
          <p:cNvSpPr/>
          <p:nvPr/>
        </p:nvSpPr>
        <p:spPr>
          <a:xfrm>
            <a:off x="3277788" y="1958359"/>
            <a:ext cx="977537" cy="101047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6600" b="1" dirty="0">
                <a:solidFill>
                  <a:srgbClr val="FF0000"/>
                </a:solidFill>
              </a:rPr>
              <a:t>8</a:t>
            </a:r>
            <a:r>
              <a:rPr lang="fr-FR" sz="6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CE2D10-9441-4373-A1AC-615ADAC05B6B}"/>
              </a:ext>
            </a:extLst>
          </p:cNvPr>
          <p:cNvSpPr/>
          <p:nvPr/>
        </p:nvSpPr>
        <p:spPr>
          <a:xfrm>
            <a:off x="5179029" y="1958359"/>
            <a:ext cx="977537" cy="101047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6600" b="1" dirty="0">
                <a:solidFill>
                  <a:srgbClr val="FF0000"/>
                </a:solidFill>
              </a:rPr>
              <a:t>9</a:t>
            </a:r>
            <a:r>
              <a:rPr lang="fr-FR" sz="6600" b="1" dirty="0">
                <a:solidFill>
                  <a:schemeClr val="tx1"/>
                </a:solidFill>
              </a:rPr>
              <a:t>0</a:t>
            </a:r>
            <a:endParaRPr lang="fr-FR" sz="5400" b="1" dirty="0">
              <a:solidFill>
                <a:schemeClr val="tx1"/>
              </a:solidFill>
            </a:endParaRPr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7A14A86C-C838-7330-D43B-54066087DE4D}"/>
              </a:ext>
            </a:extLst>
          </p:cNvPr>
          <p:cNvSpPr/>
          <p:nvPr/>
        </p:nvSpPr>
        <p:spPr>
          <a:xfrm>
            <a:off x="3083082" y="1743881"/>
            <a:ext cx="1366948" cy="143942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B9E5272-2C9A-AFD2-BCE9-F02C4B8788B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103" y="4570968"/>
            <a:ext cx="247685" cy="23815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EA67D9F-5A1B-E36A-CAE5-D22067B8458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079" y="4302154"/>
            <a:ext cx="247685" cy="23815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31811824-A317-F77E-468B-6612CC87A5C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297" y="3436427"/>
            <a:ext cx="207310" cy="141130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7A8D592-D859-1644-4E90-623CC9435DA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406" y="3436427"/>
            <a:ext cx="207310" cy="1411304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3B69DE3D-EEFE-9645-852B-59B3285CB23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446" y="3436427"/>
            <a:ext cx="207310" cy="1411304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E9791C2-93DD-6E27-83AA-FCCE5B9382C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1519" y="3436427"/>
            <a:ext cx="207310" cy="1411304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A6718DDC-3254-D361-31AB-BB4C4E84510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188" y="3436427"/>
            <a:ext cx="207310" cy="1411304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C98133BE-62E5-6B04-DCA6-13BAA91209C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503" y="3436427"/>
            <a:ext cx="207310" cy="1411304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4A4DA20B-093D-272F-28E0-C921D53802E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862" y="3436427"/>
            <a:ext cx="207310" cy="1411304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51017ABA-D6B1-92B5-E48D-241BD2C3F00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617" y="3429000"/>
            <a:ext cx="207310" cy="1411304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7B31414B-6703-2D01-61E8-1B7AA208909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867" y="3429000"/>
            <a:ext cx="207310" cy="1411304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3E2DEA87-A7CD-C7A4-6378-B859EB9E9D0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976" y="3429000"/>
            <a:ext cx="207310" cy="1411304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1AA1FBDD-A855-BCF0-6A48-8720EE18419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016" y="3429000"/>
            <a:ext cx="207310" cy="1411304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5D761B8C-CE7F-829C-B8AD-B88643D3A2A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089" y="3429000"/>
            <a:ext cx="207310" cy="1411304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8C88FD2B-7232-98EE-3C51-8BD16BCF28B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758" y="3429000"/>
            <a:ext cx="207310" cy="1411304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C2AF9CD2-D5DE-6BEC-C5DF-1964D089BF4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073" y="3429000"/>
            <a:ext cx="207310" cy="1411304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D1A0ECA2-CED0-F741-65EB-C440D858F11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432" y="3429000"/>
            <a:ext cx="207310" cy="1411304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6B0ACD03-EE58-812A-98D4-EA27FF28927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7" y="3421573"/>
            <a:ext cx="207310" cy="1411304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CBC64079-83FE-188C-63A8-C4EB0011507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347" y="3421573"/>
            <a:ext cx="207310" cy="14113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4CFD115-307D-C19D-29D3-09585C0B72D3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783383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7876F1-2FFC-1C2C-3B4F-1ACA18E7B1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81D473-EDD9-E9ED-58FC-5364749F0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FE12B5-EE4A-8E3C-3B34-18204700FF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5BCDEAEE-9FB3-985D-E513-46338E59F32C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61DF2C2-3BC6-1CC1-6C45-BA57B36983B3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B43C4D31-6D95-6FF7-EC96-72291E95AFD9}"/>
                </a:ext>
              </a:extLst>
            </p:cNvPr>
            <p:cNvSpPr txBox="1"/>
            <p:nvPr/>
          </p:nvSpPr>
          <p:spPr>
            <a:xfrm>
              <a:off x="779030" y="2155321"/>
              <a:ext cx="788670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CE1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  <a:p>
              <a:pPr algn="ctr"/>
              <a:r>
                <a:rPr lang="fr-FR" sz="3200" b="1" u="sng" dirty="0">
                  <a:solidFill>
                    <a:schemeClr val="bg1"/>
                  </a:solidFill>
                </a:rPr>
                <a:t>1</a:t>
              </a:r>
              <a:r>
                <a:rPr lang="fr-FR" sz="3200" b="1" u="sng" baseline="30000" dirty="0">
                  <a:solidFill>
                    <a:schemeClr val="bg1"/>
                  </a:solidFill>
                </a:rPr>
                <a:t>re</a:t>
              </a:r>
              <a:r>
                <a:rPr lang="fr-FR" sz="3200" b="1" u="sng" dirty="0">
                  <a:solidFill>
                    <a:schemeClr val="bg1"/>
                  </a:solidFill>
                </a:rPr>
                <a:t> partie </a:t>
              </a:r>
              <a:r>
                <a:rPr lang="fr-FR" sz="3200" b="1" dirty="0">
                  <a:solidFill>
                    <a:schemeClr val="bg1"/>
                  </a:solidFill>
                </a:rPr>
                <a:t>: J’apprends à utiliser différentes représentations des nombres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E40A2EAF-E2D2-3AB9-0F6A-3C55F87E82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43198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390591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nombre en chiffres ainsi que le nombre suivant sur l’ardoise.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7D47207-ABCF-FD17-9243-52228E0B59D0}"/>
              </a:ext>
            </a:extLst>
          </p:cNvPr>
          <p:cNvSpPr txBox="1"/>
          <p:nvPr/>
        </p:nvSpPr>
        <p:spPr>
          <a:xfrm>
            <a:off x="280132" y="1900486"/>
            <a:ext cx="4191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soixante-quinze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A3AF986-4D27-B82B-216F-A4C82D90F18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B2A6A60-7251-359B-0203-57C2DA8C5CFC}"/>
              </a:ext>
            </a:extLst>
          </p:cNvPr>
          <p:cNvSpPr txBox="1"/>
          <p:nvPr/>
        </p:nvSpPr>
        <p:spPr>
          <a:xfrm>
            <a:off x="380010" y="3429000"/>
            <a:ext cx="4191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quatre-vingts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CEB9E1F-3614-EAD9-8A56-66F82D6953FA}"/>
              </a:ext>
            </a:extLst>
          </p:cNvPr>
          <p:cNvSpPr txBox="1"/>
          <p:nvPr/>
        </p:nvSpPr>
        <p:spPr>
          <a:xfrm>
            <a:off x="380010" y="4957514"/>
            <a:ext cx="47699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quatre-vingt-onze</a:t>
            </a:r>
          </a:p>
        </p:txBody>
      </p:sp>
    </p:spTree>
    <p:extLst>
      <p:ext uri="{BB962C8B-B14F-4D97-AF65-F5344CB8AC3E}">
        <p14:creationId xmlns:p14="http://schemas.microsoft.com/office/powerpoint/2010/main" val="2079232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7372" y="326988"/>
            <a:ext cx="7886700" cy="49905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6413619-96AA-21A0-8862-F29DD90A6716}"/>
              </a:ext>
            </a:extLst>
          </p:cNvPr>
          <p:cNvSpPr/>
          <p:nvPr/>
        </p:nvSpPr>
        <p:spPr>
          <a:xfrm>
            <a:off x="4892012" y="1659455"/>
            <a:ext cx="977537" cy="1010472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4800" b="1" dirty="0">
                <a:solidFill>
                  <a:schemeClr val="tx1"/>
                </a:solidFill>
              </a:rPr>
              <a:t>75</a:t>
            </a:r>
            <a:endParaRPr lang="fr-FR" sz="5400" b="1" dirty="0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80F737D-5F40-C610-9DB4-B68CD282A189}"/>
              </a:ext>
            </a:extLst>
          </p:cNvPr>
          <p:cNvSpPr/>
          <p:nvPr/>
        </p:nvSpPr>
        <p:spPr>
          <a:xfrm>
            <a:off x="5863019" y="1659455"/>
            <a:ext cx="977537" cy="1010472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4800" b="1" dirty="0">
                <a:solidFill>
                  <a:schemeClr val="tx1"/>
                </a:solidFill>
              </a:rPr>
              <a:t>76</a:t>
            </a:r>
            <a:endParaRPr lang="fr-FR" sz="5400" b="1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AD22B89-0D79-1E09-C4DA-30FFA786F86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416FA50-9264-057D-742F-DCF240F3DE40}"/>
              </a:ext>
            </a:extLst>
          </p:cNvPr>
          <p:cNvSpPr txBox="1"/>
          <p:nvPr/>
        </p:nvSpPr>
        <p:spPr>
          <a:xfrm>
            <a:off x="280132" y="1900486"/>
            <a:ext cx="4191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soixante-quinze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7660A1-BEEF-33EF-BE86-D35BE4DC3E6A}"/>
              </a:ext>
            </a:extLst>
          </p:cNvPr>
          <p:cNvSpPr txBox="1"/>
          <p:nvPr/>
        </p:nvSpPr>
        <p:spPr>
          <a:xfrm>
            <a:off x="380010" y="3429000"/>
            <a:ext cx="4191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quatre-vingts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A8374F4-9D72-AAFC-C49F-06B143C5E8B0}"/>
              </a:ext>
            </a:extLst>
          </p:cNvPr>
          <p:cNvSpPr txBox="1"/>
          <p:nvPr/>
        </p:nvSpPr>
        <p:spPr>
          <a:xfrm>
            <a:off x="380010" y="4957514"/>
            <a:ext cx="47699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quatre-vingt-onze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3BCBD34-84B0-2D8C-6DC7-7AE3BC2557DA}"/>
              </a:ext>
            </a:extLst>
          </p:cNvPr>
          <p:cNvSpPr/>
          <p:nvPr/>
        </p:nvSpPr>
        <p:spPr>
          <a:xfrm>
            <a:off x="4572000" y="3152858"/>
            <a:ext cx="977537" cy="1010472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4800" b="1" dirty="0">
                <a:solidFill>
                  <a:schemeClr val="tx1"/>
                </a:solidFill>
              </a:rPr>
              <a:t>80</a:t>
            </a:r>
            <a:endParaRPr lang="fr-FR" sz="5400" b="1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3F7B07-336C-E3AE-AABE-20E129D9724B}"/>
              </a:ext>
            </a:extLst>
          </p:cNvPr>
          <p:cNvSpPr/>
          <p:nvPr/>
        </p:nvSpPr>
        <p:spPr>
          <a:xfrm>
            <a:off x="5543007" y="3152858"/>
            <a:ext cx="977537" cy="1010472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4800" b="1" dirty="0">
                <a:solidFill>
                  <a:schemeClr val="tx1"/>
                </a:solidFill>
              </a:rPr>
              <a:t>81</a:t>
            </a:r>
            <a:endParaRPr lang="fr-FR" sz="5400" b="1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BD30BE4-F5D1-E1D6-A4B7-BF4102B6B204}"/>
              </a:ext>
            </a:extLst>
          </p:cNvPr>
          <p:cNvSpPr/>
          <p:nvPr/>
        </p:nvSpPr>
        <p:spPr>
          <a:xfrm>
            <a:off x="5149932" y="4628737"/>
            <a:ext cx="977537" cy="1010472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4800" b="1" dirty="0">
                <a:solidFill>
                  <a:schemeClr val="tx1"/>
                </a:solidFill>
              </a:rPr>
              <a:t>91</a:t>
            </a:r>
            <a:endParaRPr lang="fr-FR" sz="5400" b="1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6CA6B52-4A35-A8D1-38CD-A6DDFE429E26}"/>
              </a:ext>
            </a:extLst>
          </p:cNvPr>
          <p:cNvSpPr/>
          <p:nvPr/>
        </p:nvSpPr>
        <p:spPr>
          <a:xfrm>
            <a:off x="6120939" y="4628737"/>
            <a:ext cx="977537" cy="1010472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4800" b="1" dirty="0">
                <a:solidFill>
                  <a:schemeClr val="tx1"/>
                </a:solidFill>
              </a:rPr>
              <a:t>92</a:t>
            </a:r>
            <a:endParaRPr lang="fr-FR" sz="5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01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65607-8938-7721-0E1A-22FE412DE7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4E5031-790A-0197-884F-EAC9313D2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CCDEFC5-A2AB-DA6A-9776-89EF9289DD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F0ED6F0-3A9E-C20C-CC62-D3A1A1904462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DD6EDCD-AFF8-E5B7-DF57-110A996F689A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7EF8D6F1-D80E-91D9-3750-1ABF806CE3E0}"/>
                </a:ext>
              </a:extLst>
            </p:cNvPr>
            <p:cNvSpPr txBox="1"/>
            <p:nvPr/>
          </p:nvSpPr>
          <p:spPr>
            <a:xfrm>
              <a:off x="779030" y="2155321"/>
              <a:ext cx="788670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CE1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u="sng" dirty="0">
                  <a:solidFill>
                    <a:schemeClr val="bg1"/>
                  </a:solidFill>
                </a:rPr>
                <a:t>2</a:t>
              </a:r>
              <a:r>
                <a:rPr lang="fr-FR" sz="3200" b="1" u="sng" baseline="30000" dirty="0">
                  <a:solidFill>
                    <a:schemeClr val="bg1"/>
                  </a:solidFill>
                </a:rPr>
                <a:t>e</a:t>
              </a:r>
              <a:r>
                <a:rPr lang="fr-FR" sz="3200" b="1" u="sng" dirty="0">
                  <a:solidFill>
                    <a:schemeClr val="bg1"/>
                  </a:solidFill>
                </a:rPr>
                <a:t> partie </a:t>
              </a:r>
              <a:r>
                <a:rPr lang="fr-FR" sz="3200" b="1" dirty="0">
                  <a:solidFill>
                    <a:schemeClr val="bg1"/>
                  </a:solidFill>
                </a:rPr>
                <a:t>: j’apprends à comparer des nombres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17E90AE-59DC-2163-B7FC-164BD93430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11004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730" y="301258"/>
            <a:ext cx="7886700" cy="550509"/>
          </a:xfrm>
        </p:spPr>
        <p:txBody>
          <a:bodyPr>
            <a:normAutofit fontScale="90000"/>
          </a:bodyPr>
          <a:lstStyle/>
          <a:p>
            <a:r>
              <a:rPr lang="fr-FR" dirty="0"/>
              <a:t>Recopie et entoure le nombre le plus petit.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328411-34E8-47C7-6C41-1E5EFA5AB04E}"/>
              </a:ext>
            </a:extLst>
          </p:cNvPr>
          <p:cNvSpPr/>
          <p:nvPr/>
        </p:nvSpPr>
        <p:spPr>
          <a:xfrm>
            <a:off x="3277788" y="1958359"/>
            <a:ext cx="977537" cy="101047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6600" b="1" dirty="0">
                <a:solidFill>
                  <a:schemeClr val="tx1"/>
                </a:solidFill>
              </a:rPr>
              <a:t>54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CE2D10-9441-4373-A1AC-615ADAC05B6B}"/>
              </a:ext>
            </a:extLst>
          </p:cNvPr>
          <p:cNvSpPr/>
          <p:nvPr/>
        </p:nvSpPr>
        <p:spPr>
          <a:xfrm>
            <a:off x="5179029" y="1958359"/>
            <a:ext cx="977537" cy="101047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6600" b="1" dirty="0">
                <a:solidFill>
                  <a:schemeClr val="tx1"/>
                </a:solidFill>
              </a:rPr>
              <a:t>47</a:t>
            </a:r>
            <a:endParaRPr lang="fr-FR" sz="5400" b="1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7689B35-624E-0B52-180E-4665EF6F095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276392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7244" y="330939"/>
            <a:ext cx="7886700" cy="55050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r>
              <a:rPr lang="fr-FR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328411-34E8-47C7-6C41-1E5EFA5AB04E}"/>
              </a:ext>
            </a:extLst>
          </p:cNvPr>
          <p:cNvSpPr/>
          <p:nvPr/>
        </p:nvSpPr>
        <p:spPr>
          <a:xfrm>
            <a:off x="3277788" y="1958359"/>
            <a:ext cx="977537" cy="101047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6600" b="1" dirty="0">
                <a:solidFill>
                  <a:srgbClr val="FF0000"/>
                </a:solidFill>
              </a:rPr>
              <a:t>5</a:t>
            </a:r>
            <a:r>
              <a:rPr lang="fr-FR" sz="66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CE2D10-9441-4373-A1AC-615ADAC05B6B}"/>
              </a:ext>
            </a:extLst>
          </p:cNvPr>
          <p:cNvSpPr/>
          <p:nvPr/>
        </p:nvSpPr>
        <p:spPr>
          <a:xfrm>
            <a:off x="5179029" y="1958359"/>
            <a:ext cx="977537" cy="101047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6600" b="1" dirty="0">
                <a:solidFill>
                  <a:srgbClr val="FF0000"/>
                </a:solidFill>
              </a:rPr>
              <a:t>4</a:t>
            </a:r>
            <a:r>
              <a:rPr lang="fr-FR" sz="6600" b="1" dirty="0">
                <a:solidFill>
                  <a:schemeClr val="tx1"/>
                </a:solidFill>
              </a:rPr>
              <a:t>7</a:t>
            </a:r>
            <a:endParaRPr lang="fr-FR" sz="5400" b="1" dirty="0">
              <a:solidFill>
                <a:schemeClr val="tx1"/>
              </a:solidFill>
            </a:endParaRPr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7A14A86C-C838-7330-D43B-54066087DE4D}"/>
              </a:ext>
            </a:extLst>
          </p:cNvPr>
          <p:cNvSpPr/>
          <p:nvPr/>
        </p:nvSpPr>
        <p:spPr>
          <a:xfrm>
            <a:off x="4984323" y="1743881"/>
            <a:ext cx="1366948" cy="143942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D27E65E-9876-7E48-B994-E458E3EAD4D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367" y="3406425"/>
            <a:ext cx="207310" cy="14113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1D8742F-6E41-8FEF-87FA-7D39C22EC8F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476" y="3406425"/>
            <a:ext cx="207310" cy="141130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E4073DB-37B3-3706-DEDD-FF2D8F07ABA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516" y="3406425"/>
            <a:ext cx="207310" cy="141130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C7FA670-962D-6F4A-A6ED-C1AE10990C3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589" y="3406425"/>
            <a:ext cx="207310" cy="14113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3F9E81D-D38D-08A3-D56D-B942B233CE0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6820" y="4572144"/>
            <a:ext cx="247685" cy="23815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30C882A-0A1F-8FD1-09A5-DA9BC09E4E9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016" y="4272152"/>
            <a:ext cx="247685" cy="23815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54C6699-5FDD-8CAB-EB4B-8B20E47C7CC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258" y="3406425"/>
            <a:ext cx="207310" cy="141130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70E0D73-6BD5-FC11-18F0-7DF6282F611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555" y="4579571"/>
            <a:ext cx="247685" cy="23815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6335A48-0FAD-B293-AB4D-54CE1157C50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751" y="4279579"/>
            <a:ext cx="247685" cy="23815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617C3EF-2D27-80C9-C0F4-B10E5B10E15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417" y="3413852"/>
            <a:ext cx="207310" cy="141130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ABF04791-FC51-9EB3-7550-C470E5CB1E9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526" y="3413852"/>
            <a:ext cx="207310" cy="1411304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F9183CCB-54F1-8103-8E54-FF75295CE2F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566" y="3413852"/>
            <a:ext cx="207310" cy="1411304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D825024-AA78-2304-1520-DDE519615D6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639" y="3413852"/>
            <a:ext cx="207310" cy="1411304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9AFF211D-14A4-302C-275C-59E2FD0F006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066" y="4279579"/>
            <a:ext cx="247685" cy="238158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58435B8E-95AA-039F-A481-D89D38B98F7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138" y="4586998"/>
            <a:ext cx="247685" cy="238158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02C3DD0D-2477-CB22-BC5C-5788A64A95D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873" y="4594425"/>
            <a:ext cx="247685" cy="238158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74967646-7925-3672-B7D2-8DF6A007CB3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069" y="4294433"/>
            <a:ext cx="247685" cy="238158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074125F7-C083-762F-1EDF-7713303B4BE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735" y="3428706"/>
            <a:ext cx="207310" cy="1411304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DC597589-6935-630D-9D9F-40B8AF0AED7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844" y="3428706"/>
            <a:ext cx="207310" cy="1411304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3F7E72FC-04F3-BF50-A9F5-0D437C50755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884" y="3428706"/>
            <a:ext cx="207310" cy="1411304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619CA203-61BC-D704-0B85-7F4CE18BD77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957" y="3428706"/>
            <a:ext cx="207310" cy="1411304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355480BD-7517-BFBE-C56B-5CEA7882F81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138" y="4279579"/>
            <a:ext cx="247685" cy="238158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8B5F675A-8903-50DF-8976-A67A647FF8D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873" y="3979587"/>
            <a:ext cx="247685" cy="238158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B9367A37-2E06-AE7F-A22E-8E121521329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942" y="3964733"/>
            <a:ext cx="247685" cy="238158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B37BD132-B877-E71D-62A3-3D891850276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002" y="3639037"/>
            <a:ext cx="247685" cy="238158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3942426C-0632-6A3B-E824-FE60F115D95D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1280526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337369"/>
            <a:ext cx="7886700" cy="550509"/>
          </a:xfrm>
        </p:spPr>
        <p:txBody>
          <a:bodyPr>
            <a:normAutofit fontScale="90000"/>
          </a:bodyPr>
          <a:lstStyle/>
          <a:p>
            <a:r>
              <a:rPr lang="fr-FR" dirty="0"/>
              <a:t>Recopie et entoure le nombre le plus petit.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328411-34E8-47C7-6C41-1E5EFA5AB04E}"/>
              </a:ext>
            </a:extLst>
          </p:cNvPr>
          <p:cNvSpPr/>
          <p:nvPr/>
        </p:nvSpPr>
        <p:spPr>
          <a:xfrm>
            <a:off x="3277788" y="1958359"/>
            <a:ext cx="977537" cy="101047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6600" b="1" dirty="0">
                <a:solidFill>
                  <a:schemeClr val="tx1"/>
                </a:solidFill>
              </a:rPr>
              <a:t>70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CE2D10-9441-4373-A1AC-615ADAC05B6B}"/>
              </a:ext>
            </a:extLst>
          </p:cNvPr>
          <p:cNvSpPr/>
          <p:nvPr/>
        </p:nvSpPr>
        <p:spPr>
          <a:xfrm>
            <a:off x="5179029" y="1958359"/>
            <a:ext cx="977537" cy="101047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6600" b="1" dirty="0">
                <a:solidFill>
                  <a:schemeClr val="tx1"/>
                </a:solidFill>
              </a:rPr>
              <a:t>69</a:t>
            </a:r>
            <a:endParaRPr lang="fr-FR" sz="5400" b="1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45F0BEA-2CBD-9DD4-A708-8D31CA0B376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678021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7244" y="301258"/>
            <a:ext cx="7886700" cy="55050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r>
              <a:rPr lang="fr-FR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328411-34E8-47C7-6C41-1E5EFA5AB04E}"/>
              </a:ext>
            </a:extLst>
          </p:cNvPr>
          <p:cNvSpPr/>
          <p:nvPr/>
        </p:nvSpPr>
        <p:spPr>
          <a:xfrm>
            <a:off x="3277788" y="1958359"/>
            <a:ext cx="977537" cy="101047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6600" b="1" dirty="0">
                <a:solidFill>
                  <a:srgbClr val="FF0000"/>
                </a:solidFill>
              </a:rPr>
              <a:t>7</a:t>
            </a:r>
            <a:r>
              <a:rPr lang="fr-FR" sz="66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CE2D10-9441-4373-A1AC-615ADAC05B6B}"/>
              </a:ext>
            </a:extLst>
          </p:cNvPr>
          <p:cNvSpPr/>
          <p:nvPr/>
        </p:nvSpPr>
        <p:spPr>
          <a:xfrm>
            <a:off x="5179029" y="1958359"/>
            <a:ext cx="977537" cy="101047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6600" b="1" dirty="0">
                <a:solidFill>
                  <a:srgbClr val="FF0000"/>
                </a:solidFill>
              </a:rPr>
              <a:t>6</a:t>
            </a:r>
            <a:r>
              <a:rPr lang="fr-FR" sz="6600" b="1" dirty="0">
                <a:solidFill>
                  <a:schemeClr val="tx1"/>
                </a:solidFill>
              </a:rPr>
              <a:t>9</a:t>
            </a:r>
            <a:endParaRPr lang="fr-FR" sz="5400" b="1" dirty="0">
              <a:solidFill>
                <a:schemeClr val="tx1"/>
              </a:solidFill>
            </a:endParaRPr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7A14A86C-C838-7330-D43B-54066087DE4D}"/>
              </a:ext>
            </a:extLst>
          </p:cNvPr>
          <p:cNvSpPr/>
          <p:nvPr/>
        </p:nvSpPr>
        <p:spPr>
          <a:xfrm>
            <a:off x="4984323" y="1743881"/>
            <a:ext cx="1366948" cy="143942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0EDB0D3-FA38-7BB7-3669-11D4BE81CDF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367" y="3406425"/>
            <a:ext cx="207310" cy="1411304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51162ADF-F0DB-2A79-3FE1-7BD08E24BA5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476" y="3406425"/>
            <a:ext cx="207310" cy="1411304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2E6877E5-BCB9-0F7A-586E-A51C9FFC7DE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516" y="3406425"/>
            <a:ext cx="207310" cy="1411304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D0D46702-3038-75D4-990D-7232F504D86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589" y="3406425"/>
            <a:ext cx="207310" cy="1411304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B03C6834-3DC3-84D4-4635-FB1BF630589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566" y="4579571"/>
            <a:ext cx="247685" cy="238158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4CFE5CDC-631B-5014-243D-D1130BF054F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704" y="3457500"/>
            <a:ext cx="247685" cy="238158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C69DBD0A-60C2-5F90-E675-0E03112C636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258" y="3406425"/>
            <a:ext cx="207310" cy="1411304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AAF1980F-8ABB-1565-3F6E-33822446655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301" y="4586998"/>
            <a:ext cx="247685" cy="238158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89C1D99D-C13C-0EBC-4BB8-8DB0482DF8B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497" y="4287006"/>
            <a:ext cx="247685" cy="238158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C6BFB7B8-8CF3-9931-913B-52DAE19A489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417" y="3413852"/>
            <a:ext cx="207310" cy="1411304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8278BFAB-B44A-0B63-566E-B0D5397CAEA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812" y="4287006"/>
            <a:ext cx="247685" cy="238158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D30FC4E2-9B69-B2FA-38B6-C1340B1CF74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812" y="4026567"/>
            <a:ext cx="247685" cy="238158"/>
          </a:xfrm>
          <a:prstGeom prst="rect">
            <a:avLst/>
          </a:prstGeom>
        </p:spPr>
      </p:pic>
      <p:pic>
        <p:nvPicPr>
          <p:cNvPr id="49" name="Image 48">
            <a:extLst>
              <a:ext uri="{FF2B5EF4-FFF2-40B4-BE49-F238E27FC236}">
                <a16:creationId xmlns:a16="http://schemas.microsoft.com/office/drawing/2014/main" id="{AC6BCCD5-44CE-48DD-0BFE-477655F761E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547" y="4033994"/>
            <a:ext cx="247685" cy="238158"/>
          </a:xfrm>
          <a:prstGeom prst="rect">
            <a:avLst/>
          </a:prstGeom>
        </p:spPr>
      </p:pic>
      <p:pic>
        <p:nvPicPr>
          <p:cNvPr id="50" name="Image 49">
            <a:extLst>
              <a:ext uri="{FF2B5EF4-FFF2-40B4-BE49-F238E27FC236}">
                <a16:creationId xmlns:a16="http://schemas.microsoft.com/office/drawing/2014/main" id="{FF281745-2531-24B7-C661-1A21C6F6CEC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743" y="3734002"/>
            <a:ext cx="247685" cy="238158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A9D01544-6016-164C-9418-6EB5E1B9216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058" y="3734002"/>
            <a:ext cx="247685" cy="238158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67118522-6C2D-D06E-ACEC-2FA9C964260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687" y="3398998"/>
            <a:ext cx="207310" cy="1411304"/>
          </a:xfrm>
          <a:prstGeom prst="rect">
            <a:avLst/>
          </a:prstGeom>
        </p:spPr>
      </p:pic>
      <p:pic>
        <p:nvPicPr>
          <p:cNvPr id="53" name="Image 52">
            <a:extLst>
              <a:ext uri="{FF2B5EF4-FFF2-40B4-BE49-F238E27FC236}">
                <a16:creationId xmlns:a16="http://schemas.microsoft.com/office/drawing/2014/main" id="{37346EEC-03E2-F7B2-A869-F7195E33F2C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846" y="3406425"/>
            <a:ext cx="207310" cy="1411304"/>
          </a:xfrm>
          <a:prstGeom prst="rect">
            <a:avLst/>
          </a:prstGeom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D58E4DA5-E9FF-CA84-B0F5-9B185FA7B9C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30" y="3421279"/>
            <a:ext cx="207310" cy="1411304"/>
          </a:xfrm>
          <a:prstGeom prst="rect">
            <a:avLst/>
          </a:prstGeom>
        </p:spPr>
      </p:pic>
      <p:pic>
        <p:nvPicPr>
          <p:cNvPr id="55" name="Image 54">
            <a:extLst>
              <a:ext uri="{FF2B5EF4-FFF2-40B4-BE49-F238E27FC236}">
                <a16:creationId xmlns:a16="http://schemas.microsoft.com/office/drawing/2014/main" id="{5291B36F-C851-912C-4A5A-35EC4FC56D3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139" y="3421279"/>
            <a:ext cx="207310" cy="1411304"/>
          </a:xfrm>
          <a:prstGeom prst="rect">
            <a:avLst/>
          </a:prstGeom>
        </p:spPr>
      </p:pic>
      <p:pic>
        <p:nvPicPr>
          <p:cNvPr id="56" name="Image 55">
            <a:extLst>
              <a:ext uri="{FF2B5EF4-FFF2-40B4-BE49-F238E27FC236}">
                <a16:creationId xmlns:a16="http://schemas.microsoft.com/office/drawing/2014/main" id="{2F1DBBE7-3C40-F4C1-21B8-F1B046CB9AA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179" y="3421279"/>
            <a:ext cx="207310" cy="1411304"/>
          </a:xfrm>
          <a:prstGeom prst="rect">
            <a:avLst/>
          </a:prstGeom>
        </p:spPr>
      </p:pic>
      <p:pic>
        <p:nvPicPr>
          <p:cNvPr id="57" name="Image 56">
            <a:extLst>
              <a:ext uri="{FF2B5EF4-FFF2-40B4-BE49-F238E27FC236}">
                <a16:creationId xmlns:a16="http://schemas.microsoft.com/office/drawing/2014/main" id="{5DC638D0-A5C1-038D-36CF-3F2962AE5B1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252" y="3421279"/>
            <a:ext cx="207310" cy="1411304"/>
          </a:xfrm>
          <a:prstGeom prst="rect">
            <a:avLst/>
          </a:prstGeom>
        </p:spPr>
      </p:pic>
      <p:pic>
        <p:nvPicPr>
          <p:cNvPr id="58" name="Image 57">
            <a:extLst>
              <a:ext uri="{FF2B5EF4-FFF2-40B4-BE49-F238E27FC236}">
                <a16:creationId xmlns:a16="http://schemas.microsoft.com/office/drawing/2014/main" id="{E16BE746-45DD-B15F-55DC-B6153C2DE07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921" y="3421279"/>
            <a:ext cx="207310" cy="1411304"/>
          </a:xfrm>
          <a:prstGeom prst="rect">
            <a:avLst/>
          </a:prstGeom>
        </p:spPr>
      </p:pic>
      <p:pic>
        <p:nvPicPr>
          <p:cNvPr id="63" name="Image 62">
            <a:extLst>
              <a:ext uri="{FF2B5EF4-FFF2-40B4-BE49-F238E27FC236}">
                <a16:creationId xmlns:a16="http://schemas.microsoft.com/office/drawing/2014/main" id="{E6ADC286-240F-F672-4959-C6A16C82FFC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350" y="3413852"/>
            <a:ext cx="207310" cy="14113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6483BBB-4AD9-E9BE-A2CB-3CE32B395E42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4211332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658</TotalTime>
  <Words>123</Words>
  <Application>Microsoft Office PowerPoint</Application>
  <PresentationFormat>Affichage à l'écran (4:3)</PresentationFormat>
  <Paragraphs>59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Présentation PowerPoint</vt:lpstr>
      <vt:lpstr>Écris le nombre en chiffres ainsi que le nombre suivant sur l’ardoise.</vt:lpstr>
      <vt:lpstr>Correction</vt:lpstr>
      <vt:lpstr>Présentation PowerPoint</vt:lpstr>
      <vt:lpstr>Recopie et entoure le nombre le plus petit.</vt:lpstr>
      <vt:lpstr>Correction </vt:lpstr>
      <vt:lpstr>Recopie et entoure le nombre le plus petit.</vt:lpstr>
      <vt:lpstr>Correction </vt:lpstr>
      <vt:lpstr>Recopie et entoure le nombre le plus petit.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50</cp:revision>
  <dcterms:created xsi:type="dcterms:W3CDTF">2023-02-07T14:55:57Z</dcterms:created>
  <dcterms:modified xsi:type="dcterms:W3CDTF">2025-08-10T14:43:24Z</dcterms:modified>
</cp:coreProperties>
</file>